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62" r:id="rId2"/>
    <p:sldId id="261" r:id="rId3"/>
    <p:sldId id="263" r:id="rId4"/>
    <p:sldId id="264" r:id="rId5"/>
    <p:sldId id="265" r:id="rId6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2014-05-01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2014-05-01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2014-05-01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2014-05-01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2014-05-01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2014-05-01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2014-05-01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2014-05-01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2014-05-01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2014-05-01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2014-05-01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2014-05-01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Advanced Geochemistry</a:t>
            </a:r>
            <a:br>
              <a:rPr lang="en-US" sz="2700" dirty="0" smtClean="0"/>
            </a:br>
            <a:r>
              <a:rPr lang="en-US" dirty="0" smtClean="0"/>
              <a:t>Lab 2-3</a:t>
            </a:r>
            <a:endParaRPr lang="en-US" dirty="0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95536" y="1412776"/>
            <a:ext cx="8109857" cy="4525963"/>
          </a:xfrm>
        </p:spPr>
        <p:txBody>
          <a:bodyPr/>
          <a:lstStyle/>
          <a:p>
            <a:r>
              <a:rPr lang="en-US" dirty="0" smtClean="0"/>
              <a:t>Phase Diagrams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88840"/>
            <a:ext cx="5267325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539552" y="659713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http://www2.ocean.washington.edu/oc540/lec01-6/</a:t>
            </a:r>
          </a:p>
        </p:txBody>
      </p:sp>
    </p:spTree>
    <p:extLst>
      <p:ext uri="{BB962C8B-B14F-4D97-AF65-F5344CB8AC3E}">
        <p14:creationId xmlns:p14="http://schemas.microsoft.com/office/powerpoint/2010/main" val="66165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3" y="471488"/>
            <a:ext cx="5870575" cy="591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532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596900"/>
            <a:ext cx="5932487" cy="566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842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phdifig4.gif (18485 bytes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740" y="452437"/>
            <a:ext cx="5938520" cy="59531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직사각형 3"/>
          <p:cNvSpPr/>
          <p:nvPr/>
        </p:nvSpPr>
        <p:spPr>
          <a:xfrm>
            <a:off x="1602740" y="6405562"/>
            <a:ext cx="62464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http://www.tulane.edu/~sanelson/eens211/2compphasdiag.html</a:t>
            </a:r>
          </a:p>
        </p:txBody>
      </p:sp>
    </p:spTree>
    <p:extLst>
      <p:ext uri="{BB962C8B-B14F-4D97-AF65-F5344CB8AC3E}">
        <p14:creationId xmlns:p14="http://schemas.microsoft.com/office/powerpoint/2010/main" val="1617281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7"/>
            <a:ext cx="5943600" cy="505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627784" y="609329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http://d32ogoqmya1dw8.cloudfront.net/images/research_education/equilibria/di-fo-an_jpg_1179267249.jpg</a:t>
            </a:r>
          </a:p>
        </p:txBody>
      </p:sp>
    </p:spTree>
    <p:extLst>
      <p:ext uri="{BB962C8B-B14F-4D97-AF65-F5344CB8AC3E}">
        <p14:creationId xmlns:p14="http://schemas.microsoft.com/office/powerpoint/2010/main" val="2439993358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1252</TotalTime>
  <Words>16</Words>
  <Application>Microsoft Office PowerPoint</Application>
  <PresentationFormat>화면 슬라이드 쇼(4:3)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New_Education03</vt:lpstr>
      <vt:lpstr>Advanced Geochemistry Lab 2-3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35</cp:revision>
  <cp:lastPrinted>2014-03-19T23:53:38Z</cp:lastPrinted>
  <dcterms:created xsi:type="dcterms:W3CDTF">2011-08-29T07:49:50Z</dcterms:created>
  <dcterms:modified xsi:type="dcterms:W3CDTF">2014-04-30T23:34:25Z</dcterms:modified>
</cp:coreProperties>
</file>